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</p:presentation>
</file>

<file path=ppt/_rels/presentation.xml.rels><?xml version="1.0" encoding="UTF-8" standalone="no" ?>
<Relationships xmlns="http://schemas.openxmlformats.org/package/2006/relationships"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0" Target="slides/slide8.xml" Type="http://schemas.openxmlformats.org/officeDocument/2006/relationships/slide"/>
  <Relationship Id="rId9" Target="slides/slide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51" name="GroupShape 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2" name="Shape 5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3" name="Shape 53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4" name="Shape 5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55" name="Shape 5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6" name="Shape 5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28" name="GroupShape 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9" name="Shape 29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0" name="Shape 30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1" name="Shape 3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32" name="Shape 3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3" name="Shape 3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16" name="GroupShape 1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" name="Shape 1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8" name="Shape 1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19" name="Shape 1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0" name="Shape 2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34" name="GroupShape 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5" name="Shape 3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6" name="Shape 36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7" name="Shape 37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8" name="Shape 3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39" name="Shape 3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0" name="Shape 4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49" name="Shape 4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0" name="Shape 5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0" name="Shape 10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1" name="Shape 11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2" name="Shape 12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3" name="Shape 1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14" name="Shape 1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5" name="Shape 1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57" name="GroupShape 5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8" name="Shape 58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9" name="Shape 59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0" name="Shape 60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61" name="Shape 6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62" name="Shape 6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3" name="Shape 6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" name="Shape 22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3" name="Shape 23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24" name="Shape 24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5" name="Shape 2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26" name="Shape 2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7" name="Shape 2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41" name="GroupShape 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2" name="Shape 4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3" name="Shape 43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45" name="Shape 4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16.10.2019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16.10.2019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2.png" Type="http://schemas.openxmlformats.org/officeDocument/2006/relationships/image"/>
  <Relationship Id="rId1" Target="../media/1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5.png" Type="http://schemas.openxmlformats.org/officeDocument/2006/relationships/image"/>
  <Relationship Id="rId2" Target="../media/4.png" Type="http://schemas.openxmlformats.org/officeDocument/2006/relationships/image"/>
  <Relationship Id="rId1" Target="../media/3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5" Target="../slideLayouts/slideLayout6.xml" Type="http://schemas.openxmlformats.org/officeDocument/2006/relationships/slideLayout"/>
  <Relationship Id="rId4" Target="../media/9.png" Type="http://schemas.openxmlformats.org/officeDocument/2006/relationships/image"/>
  <Relationship Id="rId3" Target="../media/8.png" Type="http://schemas.openxmlformats.org/officeDocument/2006/relationships/image"/>
  <Relationship Id="rId2" Target="../media/7.png" Type="http://schemas.openxmlformats.org/officeDocument/2006/relationships/image"/>
  <Relationship Id="rId1" Target="../media/6.jpe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6" Target="../slideLayouts/slideLayout6.xml" Type="http://schemas.openxmlformats.org/officeDocument/2006/relationships/slideLayout"/>
  <Relationship Id="rId5" Target="../media/14.png" Type="http://schemas.openxmlformats.org/officeDocument/2006/relationships/image"/>
  <Relationship Id="rId4" Target="../media/13.png" Type="http://schemas.openxmlformats.org/officeDocument/2006/relationships/image"/>
  <Relationship Id="rId3" Target="../media/12.png" Type="http://schemas.openxmlformats.org/officeDocument/2006/relationships/image"/>
  <Relationship Id="rId2" Target="../media/11.png" Type="http://schemas.openxmlformats.org/officeDocument/2006/relationships/image"/>
  <Relationship Id="rId1" Target="../media/10.jpe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7" Target="../slideLayouts/slideLayout6.xml" Type="http://schemas.openxmlformats.org/officeDocument/2006/relationships/slideLayout"/>
  <Relationship Id="rId6" Target="../media/20.png" Type="http://schemas.openxmlformats.org/officeDocument/2006/relationships/image"/>
  <Relationship Id="rId5" Target="../media/19.png" Type="http://schemas.openxmlformats.org/officeDocument/2006/relationships/image"/>
  <Relationship Id="rId4" Target="../media/18.png" Type="http://schemas.openxmlformats.org/officeDocument/2006/relationships/image"/>
  <Relationship Id="rId3" Target="../media/17.png" Type="http://schemas.openxmlformats.org/officeDocument/2006/relationships/image"/>
  <Relationship Id="rId2" Target="../media/16.png" Type="http://schemas.openxmlformats.org/officeDocument/2006/relationships/image"/>
  <Relationship Id="rId1" Target="../media/15.jpe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8" Target="../slideLayouts/slideLayout6.xml" Type="http://schemas.openxmlformats.org/officeDocument/2006/relationships/slideLayout"/>
  <Relationship Id="rId7" Target="../media/27.png" Type="http://schemas.openxmlformats.org/officeDocument/2006/relationships/image"/>
  <Relationship Id="rId6" Target="../media/26.png" Type="http://schemas.openxmlformats.org/officeDocument/2006/relationships/image"/>
  <Relationship Id="rId5" Target="../media/25.png" Type="http://schemas.openxmlformats.org/officeDocument/2006/relationships/image"/>
  <Relationship Id="rId4" Target="../media/24.png" Type="http://schemas.openxmlformats.org/officeDocument/2006/relationships/image"/>
  <Relationship Id="rId3" Target="../media/23.png" Type="http://schemas.openxmlformats.org/officeDocument/2006/relationships/image"/>
  <Relationship Id="rId2" Target="../media/22.png" Type="http://schemas.openxmlformats.org/officeDocument/2006/relationships/image"/>
  <Relationship Id="rId1" Target="../media/21.jpe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9" Target="../slideLayouts/slideLayout6.xml" Type="http://schemas.openxmlformats.org/officeDocument/2006/relationships/slideLayout"/>
  <Relationship Id="rId8" Target="../media/35.png" Type="http://schemas.openxmlformats.org/officeDocument/2006/relationships/image"/>
  <Relationship Id="rId7" Target="../media/34.png" Type="http://schemas.openxmlformats.org/officeDocument/2006/relationships/image"/>
  <Relationship Id="rId6" Target="../media/33.png" Type="http://schemas.openxmlformats.org/officeDocument/2006/relationships/image"/>
  <Relationship Id="rId5" Target="../media/32.png" Type="http://schemas.openxmlformats.org/officeDocument/2006/relationships/image"/>
  <Relationship Id="rId4" Target="../media/31.png" Type="http://schemas.openxmlformats.org/officeDocument/2006/relationships/image"/>
  <Relationship Id="rId3" Target="../media/30.png" Type="http://schemas.openxmlformats.org/officeDocument/2006/relationships/image"/>
  <Relationship Id="rId2" Target="../media/29.png" Type="http://schemas.openxmlformats.org/officeDocument/2006/relationships/image"/>
  <Relationship Id="rId1" Target="../media/28.jpe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10" Target="../slideLayouts/slideLayout6.xml" Type="http://schemas.openxmlformats.org/officeDocument/2006/relationships/slideLayout"/>
  <Relationship Id="rId9" Target="../media/44.png" Type="http://schemas.openxmlformats.org/officeDocument/2006/relationships/image"/>
  <Relationship Id="rId8" Target="../media/43.png" Type="http://schemas.openxmlformats.org/officeDocument/2006/relationships/image"/>
  <Relationship Id="rId7" Target="../media/42.png" Type="http://schemas.openxmlformats.org/officeDocument/2006/relationships/image"/>
  <Relationship Id="rId6" Target="../media/41.png" Type="http://schemas.openxmlformats.org/officeDocument/2006/relationships/image"/>
  <Relationship Id="rId5" Target="../media/40.png" Type="http://schemas.openxmlformats.org/officeDocument/2006/relationships/image"/>
  <Relationship Id="rId4" Target="../media/39.png" Type="http://schemas.openxmlformats.org/officeDocument/2006/relationships/image"/>
  <Relationship Id="rId3" Target="../media/38.png" Type="http://schemas.openxmlformats.org/officeDocument/2006/relationships/image"/>
  <Relationship Id="rId2" Target="../media/37.png" Type="http://schemas.openxmlformats.org/officeDocument/2006/relationships/image"/>
  <Relationship Id="rId1" Target="../media/36.jpe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11" Target="../slideLayouts/slideLayout6.xml" Type="http://schemas.openxmlformats.org/officeDocument/2006/relationships/slideLayout"/>
  <Relationship Id="rId10" Target="../media/54.png" Type="http://schemas.openxmlformats.org/officeDocument/2006/relationships/image"/>
  <Relationship Id="rId9" Target="../media/53.png" Type="http://schemas.openxmlformats.org/officeDocument/2006/relationships/image"/>
  <Relationship Id="rId8" Target="../media/52.png" Type="http://schemas.openxmlformats.org/officeDocument/2006/relationships/image"/>
  <Relationship Id="rId7" Target="../media/51.png" Type="http://schemas.openxmlformats.org/officeDocument/2006/relationships/image"/>
  <Relationship Id="rId6" Target="../media/50.png" Type="http://schemas.openxmlformats.org/officeDocument/2006/relationships/image"/>
  <Relationship Id="rId5" Target="../media/49.png" Type="http://schemas.openxmlformats.org/officeDocument/2006/relationships/image"/>
  <Relationship Id="rId4" Target="../media/48.png" Type="http://schemas.openxmlformats.org/officeDocument/2006/relationships/image"/>
  <Relationship Id="rId3" Target="../media/47.png" Type="http://schemas.openxmlformats.org/officeDocument/2006/relationships/image"/>
  <Relationship Id="rId2" Target="../media/46.png" Type="http://schemas.openxmlformats.org/officeDocument/2006/relationships/image"/>
  <Relationship Id="rId1" Target="../media/45.jpe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11" Target="../media/65.png" Type="http://schemas.openxmlformats.org/officeDocument/2006/relationships/image"/>
  <Relationship Id="rId10" Target="../media/64.png" Type="http://schemas.openxmlformats.org/officeDocument/2006/relationships/image"/>
  <Relationship Id="rId9" Target="../media/63.png" Type="http://schemas.openxmlformats.org/officeDocument/2006/relationships/image"/>
  <Relationship Id="rId8" Target="../media/62.png" Type="http://schemas.openxmlformats.org/officeDocument/2006/relationships/image"/>
  <Relationship Id="rId7" Target="../media/61.png" Type="http://schemas.openxmlformats.org/officeDocument/2006/relationships/image"/>
  <Relationship Id="rId6" Target="../media/60.png" Type="http://schemas.openxmlformats.org/officeDocument/2006/relationships/image"/>
  <Relationship Id="rId5" Target="../media/59.png" Type="http://schemas.openxmlformats.org/officeDocument/2006/relationships/image"/>
  <Relationship Id="rId4" Target="../media/58.png" Type="http://schemas.openxmlformats.org/officeDocument/2006/relationships/image"/>
  <Relationship Id="rId12" Target="../slideLayouts/slideLayout6.xml" Type="http://schemas.openxmlformats.org/officeDocument/2006/relationships/slideLayout"/>
  <Relationship Id="rId3" Target="../media/57.png" Type="http://schemas.openxmlformats.org/officeDocument/2006/relationships/image"/>
  <Relationship Id="rId2" Target="../media/56.png" Type="http://schemas.openxmlformats.org/officeDocument/2006/relationships/image"/>
  <Relationship Id="rId1" Target="../media/55.jpeg" Type="http://schemas.openxmlformats.org/officeDocument/2006/relationships/image"/>
</Relationships>

</file>

<file path=ppt/slides/_rels/slide11.xml.rels><?xml version="1.0" encoding="UTF-8" standalone="no" ?>
<Relationships xmlns="http://schemas.openxmlformats.org/package/2006/relationships">
  <Relationship Id="rId3" Target="../slideLayouts/slideLayout6.xml" Type="http://schemas.openxmlformats.org/officeDocument/2006/relationships/slideLayout"/>
  <Relationship Id="rId2" Target="../media/67.png" Type="http://schemas.openxmlformats.org/officeDocument/2006/relationships/image"/>
  <Relationship Id="rId1" Target="../media/66.jpe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Shap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-529" y="-297"/>
            <a:ext cx="12193057" cy="6858594"/>
          </a:xfrm>
          <a:prstGeom prst="rect">
            <a:avLst/>
          </a:prstGeom>
        </p:spPr>
      </p:pic>
      <p:sp>
        <p:nvSpPr>
          <p:cNvPr hidden="false" id="79" name="Shape 79"/>
          <p:cNvSpPr txBox="false"/>
          <p:nvPr isPhoto="false"/>
        </p:nvSpPr>
        <p:spPr>
          <a:xfrm flipH="false" flipV="false" rot="0">
            <a:off x="102502" y="2088852"/>
            <a:ext cx="8968545" cy="156966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cap="none" spc="50" sz="960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Весёлые цифры</a:t>
            </a:r>
            <a:endParaRPr b="true" cap="none" spc="50" sz="9600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1" name="Shape 8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642280" y="3658513"/>
            <a:ext cx="2906185" cy="3013030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2" name="GroupShape 8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84" name="Shape 8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86" name="Shape 8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91094" y="3201581"/>
            <a:ext cx="2682472" cy="3243352"/>
          </a:xfrm>
          <a:prstGeom prst="rect">
            <a:avLst/>
          </a:prstGeom>
        </p:spPr>
      </p:pic>
      <p:sp>
        <p:nvSpPr>
          <p:cNvPr hidden="false" id="87" name="Shape 87"/>
          <p:cNvSpPr txBox="true"/>
          <p:nvPr isPhoto="false"/>
        </p:nvSpPr>
        <p:spPr>
          <a:xfrm flipH="false" flipV="false" rot="0">
            <a:off x="3173566" y="2611211"/>
            <a:ext cx="4461995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Стоит единичка,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Похожа на спичку.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Она просто черточка 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маленькой челочкой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9" name="Shape 89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6778589" y="1365911"/>
            <a:ext cx="4846740" cy="4590685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0" name="GroupShape 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92" name="Shape 9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94" name="Shape 9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098076" y="4560194"/>
            <a:ext cx="2091109" cy="1810668"/>
          </a:xfrm>
          <a:prstGeom prst="rect">
            <a:avLst/>
          </a:prstGeom>
        </p:spPr>
      </p:pic>
      <p:pic>
        <p:nvPicPr>
          <p:cNvPr hidden="false" id="96" name="Shape 9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53144" y="2607858"/>
            <a:ext cx="2091109" cy="1810669"/>
          </a:xfrm>
          <a:prstGeom prst="rect">
            <a:avLst/>
          </a:prstGeom>
        </p:spPr>
      </p:pic>
      <p:sp>
        <p:nvSpPr>
          <p:cNvPr hidden="false" id="97" name="Shape 97"/>
          <p:cNvSpPr txBox="true"/>
          <p:nvPr isPhoto="false"/>
        </p:nvSpPr>
        <p:spPr>
          <a:xfrm flipH="false" flipV="false" rot="0">
            <a:off x="2687392" y="2815125"/>
            <a:ext cx="4378817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воде скользит едва,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Словно лебедь, цифра два.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Шею выгнула дугой,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Гонит волны за собой.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9" name="Shape 9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7066209" y="1409434"/>
            <a:ext cx="4718713" cy="4627265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0" name="GroupShape 10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02" name="Shape 10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04" name="Shape 10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302056" y="3014587"/>
            <a:ext cx="1255885" cy="1292464"/>
          </a:xfrm>
          <a:prstGeom prst="rect">
            <a:avLst/>
          </a:prstGeom>
        </p:spPr>
      </p:pic>
      <p:pic>
        <p:nvPicPr>
          <p:cNvPr hidden="false" id="106" name="Shape 10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08361" y="5178239"/>
            <a:ext cx="1255885" cy="1292464"/>
          </a:xfrm>
          <a:prstGeom prst="rect">
            <a:avLst/>
          </a:prstGeom>
        </p:spPr>
      </p:pic>
      <p:pic>
        <p:nvPicPr>
          <p:cNvPr hidden="false" id="108" name="Shape 108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1666302" y="4050405"/>
            <a:ext cx="1572904" cy="1670448"/>
          </a:xfrm>
          <a:prstGeom prst="rect">
            <a:avLst/>
          </a:prstGeom>
        </p:spPr>
      </p:pic>
      <p:sp>
        <p:nvSpPr>
          <p:cNvPr hidden="false" id="109" name="Shape 109"/>
          <p:cNvSpPr txBox="true"/>
          <p:nvPr isPhoto="false"/>
        </p:nvSpPr>
        <p:spPr>
          <a:xfrm flipH="false" flipV="false" rot="0">
            <a:off x="2919745" y="2233833"/>
            <a:ext cx="5232582" cy="181588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Два крючочка, посмотри,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Получилась цифра три.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на эти два крючка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насадишь червячка.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1" name="Shape 111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6860679" y="1386375"/>
            <a:ext cx="5145469" cy="4761389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12" name="GroupShape 1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14" name="Shape 11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16" name="Shape 11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650860" y="5380798"/>
            <a:ext cx="944962" cy="1225402"/>
          </a:xfrm>
          <a:prstGeom prst="rect">
            <a:avLst/>
          </a:prstGeom>
        </p:spPr>
      </p:pic>
      <p:pic>
        <p:nvPicPr>
          <p:cNvPr hidden="false" id="118" name="Shape 118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63319" y="4155396"/>
            <a:ext cx="944962" cy="1225402"/>
          </a:xfrm>
          <a:prstGeom prst="rect">
            <a:avLst/>
          </a:prstGeom>
        </p:spPr>
      </p:pic>
      <p:pic>
        <p:nvPicPr>
          <p:cNvPr hidden="false" id="120" name="Shape 120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233200" y="2940279"/>
            <a:ext cx="944962" cy="1225402"/>
          </a:xfrm>
          <a:prstGeom prst="rect">
            <a:avLst/>
          </a:prstGeom>
        </p:spPr>
      </p:pic>
      <p:pic>
        <p:nvPicPr>
          <p:cNvPr hidden="false" id="122" name="Shape 122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2039705" y="3429000"/>
            <a:ext cx="1207113" cy="1438781"/>
          </a:xfrm>
          <a:prstGeom prst="rect">
            <a:avLst/>
          </a:prstGeom>
        </p:spPr>
      </p:pic>
      <p:sp>
        <p:nvSpPr>
          <p:cNvPr hidden="false" id="123" name="Shape 123"/>
          <p:cNvSpPr txBox="true"/>
          <p:nvPr isPhoto="false"/>
        </p:nvSpPr>
        <p:spPr>
          <a:xfrm flipH="false" flipV="false" rot="0">
            <a:off x="2989593" y="2339514"/>
            <a:ext cx="4191493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Вилку как-то уронили,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зубчик отломили.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Вилка эта в целом мире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Называется "четыре"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5" name="Shape 125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6923860" y="1545781"/>
            <a:ext cx="4822354" cy="4590686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6" name="GroupShape 1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8" name="Shape 12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30" name="Shape 13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058482" y="5549915"/>
            <a:ext cx="1249788" cy="1255885"/>
          </a:xfrm>
          <a:prstGeom prst="rect">
            <a:avLst/>
          </a:prstGeom>
        </p:spPr>
      </p:pic>
      <p:pic>
        <p:nvPicPr>
          <p:cNvPr hidden="false" id="132" name="Shape 132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216794" y="4327886"/>
            <a:ext cx="1249788" cy="1255885"/>
          </a:xfrm>
          <a:prstGeom prst="rect">
            <a:avLst/>
          </a:prstGeom>
        </p:spPr>
      </p:pic>
      <p:pic>
        <p:nvPicPr>
          <p:cNvPr hidden="false" id="134" name="Shape 134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108397" y="3105857"/>
            <a:ext cx="1249788" cy="1255885"/>
          </a:xfrm>
          <a:prstGeom prst="rect">
            <a:avLst/>
          </a:prstGeom>
        </p:spPr>
      </p:pic>
      <p:pic>
        <p:nvPicPr>
          <p:cNvPr hidden="false" id="136" name="Shape 136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657091" y="1849972"/>
            <a:ext cx="1249788" cy="1255885"/>
          </a:xfrm>
          <a:prstGeom prst="rect">
            <a:avLst/>
          </a:prstGeom>
        </p:spPr>
      </p:pic>
      <p:pic>
        <p:nvPicPr>
          <p:cNvPr hidden="false" id="138" name="Shape 138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1466582" y="3429000"/>
            <a:ext cx="1438781" cy="1402202"/>
          </a:xfrm>
          <a:prstGeom prst="rect">
            <a:avLst/>
          </a:prstGeom>
        </p:spPr>
      </p:pic>
      <p:sp>
        <p:nvSpPr>
          <p:cNvPr hidden="false" id="139" name="Shape 139"/>
          <p:cNvSpPr txBox="true"/>
          <p:nvPr isPhoto="false"/>
        </p:nvSpPr>
        <p:spPr>
          <a:xfrm flipH="false" flipV="false" rot="0">
            <a:off x="2909387" y="2144044"/>
            <a:ext cx="4579979" cy="224676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Цифра пять - с большим брюшком,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Носит кепку с козырьком.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школе эту цифру пять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Дети любят получать.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41" name="Shape 141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6892273" y="1395780"/>
            <a:ext cx="4615072" cy="4676037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42" name="GroupShape 1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44" name="Shape 14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46" name="Shape 14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304800" y="2200497"/>
            <a:ext cx="780356" cy="1225402"/>
          </a:xfrm>
          <a:prstGeom prst="rect">
            <a:avLst/>
          </a:prstGeom>
        </p:spPr>
      </p:pic>
      <p:pic>
        <p:nvPicPr>
          <p:cNvPr hidden="false" id="148" name="Shape 148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056068" y="2813198"/>
            <a:ext cx="780355" cy="1225402"/>
          </a:xfrm>
          <a:prstGeom prst="rect">
            <a:avLst/>
          </a:prstGeom>
        </p:spPr>
      </p:pic>
      <p:pic>
        <p:nvPicPr>
          <p:cNvPr hidden="false" id="150" name="Shape 150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2112136" y="3765042"/>
            <a:ext cx="780356" cy="1225402"/>
          </a:xfrm>
          <a:prstGeom prst="rect">
            <a:avLst/>
          </a:prstGeom>
        </p:spPr>
      </p:pic>
      <p:pic>
        <p:nvPicPr>
          <p:cNvPr hidden="false" id="152" name="Shape 152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107805" y="5326248"/>
            <a:ext cx="780356" cy="1225402"/>
          </a:xfrm>
          <a:prstGeom prst="rect">
            <a:avLst/>
          </a:prstGeom>
        </p:spPr>
      </p:pic>
      <p:pic>
        <p:nvPicPr>
          <p:cNvPr hidden="false" id="154" name="Shape 154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1137283" y="4713547"/>
            <a:ext cx="780355" cy="1225402"/>
          </a:xfrm>
          <a:prstGeom prst="rect">
            <a:avLst/>
          </a:prstGeom>
        </p:spPr>
      </p:pic>
      <p:pic>
        <p:nvPicPr>
          <p:cNvPr hidden="false" id="156" name="Shape 156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3084776" y="5076290"/>
            <a:ext cx="896189" cy="1475360"/>
          </a:xfrm>
          <a:prstGeom prst="rect">
            <a:avLst/>
          </a:prstGeom>
        </p:spPr>
      </p:pic>
      <p:sp>
        <p:nvSpPr>
          <p:cNvPr hidden="false" id="157" name="Shape 157"/>
          <p:cNvSpPr txBox="true"/>
          <p:nvPr isPhoto="false"/>
        </p:nvSpPr>
        <p:spPr>
          <a:xfrm flipH="false" flipV="false" rot="0">
            <a:off x="2645167" y="2075903"/>
            <a:ext cx="4718922" cy="181588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за вишенка, дружок,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Кверху загнут стебелек?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Ты ее попробуй съесть,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Эта вишня - цифра шесть.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59" name="Shape 159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6940484" y="1562394"/>
            <a:ext cx="4669940" cy="4608975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60" name="GroupShape 16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62" name="Shape 16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64" name="Shape 16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40072" y="3924741"/>
            <a:ext cx="1079086" cy="1036410"/>
          </a:xfrm>
          <a:prstGeom prst="rect">
            <a:avLst/>
          </a:prstGeom>
        </p:spPr>
      </p:pic>
      <p:pic>
        <p:nvPicPr>
          <p:cNvPr hidden="false" id="166" name="Shape 16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20818" y="2339098"/>
            <a:ext cx="1079086" cy="1036410"/>
          </a:xfrm>
          <a:prstGeom prst="rect">
            <a:avLst/>
          </a:prstGeom>
        </p:spPr>
      </p:pic>
      <p:pic>
        <p:nvPicPr>
          <p:cNvPr hidden="false" id="168" name="Shape 168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2235530" y="3490344"/>
            <a:ext cx="1079085" cy="1036410"/>
          </a:xfrm>
          <a:prstGeom prst="rect">
            <a:avLst/>
          </a:prstGeom>
        </p:spPr>
      </p:pic>
      <p:pic>
        <p:nvPicPr>
          <p:cNvPr hidden="false" id="170" name="Shape 170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1394434" y="2832788"/>
            <a:ext cx="1079086" cy="1036410"/>
          </a:xfrm>
          <a:prstGeom prst="rect">
            <a:avLst/>
          </a:prstGeom>
        </p:spPr>
      </p:pic>
      <p:pic>
        <p:nvPicPr>
          <p:cNvPr hidden="false" id="172" name="Shape 172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885833" y="4598549"/>
            <a:ext cx="1079086" cy="1036410"/>
          </a:xfrm>
          <a:prstGeom prst="rect">
            <a:avLst/>
          </a:prstGeom>
        </p:spPr>
      </p:pic>
      <p:pic>
        <p:nvPicPr>
          <p:cNvPr hidden="false" id="174" name="Shape 174"/>
          <p:cNvPicPr preferRelativeResize="true"/>
          <p:nvPr isPhoto="false"/>
        </p:nvPicPr>
        <p:blipFill>
          <a:blip r:embed="rId7"/>
          <a:stretch/>
        </p:blipFill>
        <p:spPr>
          <a:xfrm flipH="true" flipV="false" rot="0">
            <a:off x="3151436" y="2453934"/>
            <a:ext cx="1060326" cy="1036410"/>
          </a:xfrm>
          <a:prstGeom prst="rect">
            <a:avLst/>
          </a:prstGeom>
        </p:spPr>
      </p:pic>
      <p:pic>
        <p:nvPicPr>
          <p:cNvPr hidden="false" id="176" name="Shape 176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1911143" y="5228894"/>
            <a:ext cx="1079086" cy="1036410"/>
          </a:xfrm>
          <a:prstGeom prst="rect">
            <a:avLst/>
          </a:prstGeom>
        </p:spPr>
      </p:pic>
      <p:sp>
        <p:nvSpPr>
          <p:cNvPr hidden="false" id="177" name="Shape 177"/>
          <p:cNvSpPr txBox="true"/>
          <p:nvPr isPhoto="false"/>
        </p:nvSpPr>
        <p:spPr>
          <a:xfrm flipH="false" flipV="false" rot="0">
            <a:off x="2990229" y="4784436"/>
            <a:ext cx="4958367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 такую кочергу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Сунуть в печку не смогу.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 нее известно всем,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она зовется "семь".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79" name="Shape 179"/>
          <p:cNvPicPr preferRelativeResize="true"/>
          <p:nvPr isPhoto="false"/>
        </p:nvPicPr>
        <p:blipFill>
          <a:blip r:embed="rId9"/>
          <a:stretch/>
        </p:blipFill>
        <p:spPr>
          <a:xfrm flipH="false" flipV="false" rot="0">
            <a:off x="7082378" y="1659881"/>
            <a:ext cx="4810161" cy="4529721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80" name="GroupShape 1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82" name="Shape 18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184" name="Shape 18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75871" y="1834904"/>
            <a:ext cx="1066892" cy="1024217"/>
          </a:xfrm>
          <a:prstGeom prst="rect">
            <a:avLst/>
          </a:prstGeom>
        </p:spPr>
      </p:pic>
      <p:pic>
        <p:nvPicPr>
          <p:cNvPr hidden="false" id="186" name="Shape 18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542763" y="1834905"/>
            <a:ext cx="1066892" cy="1024216"/>
          </a:xfrm>
          <a:prstGeom prst="rect">
            <a:avLst/>
          </a:prstGeom>
        </p:spPr>
      </p:pic>
      <p:pic>
        <p:nvPicPr>
          <p:cNvPr hidden="false" id="188" name="Shape 188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1460786" y="3105119"/>
            <a:ext cx="1066891" cy="1024216"/>
          </a:xfrm>
          <a:prstGeom prst="rect">
            <a:avLst/>
          </a:prstGeom>
        </p:spPr>
      </p:pic>
      <p:pic>
        <p:nvPicPr>
          <p:cNvPr hidden="false" id="190" name="Shape 190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107705" y="4346452"/>
            <a:ext cx="1066891" cy="1024216"/>
          </a:xfrm>
          <a:prstGeom prst="rect">
            <a:avLst/>
          </a:prstGeom>
        </p:spPr>
      </p:pic>
      <p:pic>
        <p:nvPicPr>
          <p:cNvPr hidden="false" id="192" name="Shape 192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2567512" y="3043929"/>
            <a:ext cx="1066892" cy="1024216"/>
          </a:xfrm>
          <a:prstGeom prst="rect">
            <a:avLst/>
          </a:prstGeom>
        </p:spPr>
      </p:pic>
      <p:pic>
        <p:nvPicPr>
          <p:cNvPr hidden="false" id="194" name="Shape 194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1460786" y="4375336"/>
            <a:ext cx="1066891" cy="1024216"/>
          </a:xfrm>
          <a:prstGeom prst="rect">
            <a:avLst/>
          </a:prstGeom>
        </p:spPr>
      </p:pic>
      <p:pic>
        <p:nvPicPr>
          <p:cNvPr hidden="false" id="196" name="Shape 196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2609655" y="5759022"/>
            <a:ext cx="1066891" cy="1024217"/>
          </a:xfrm>
          <a:prstGeom prst="rect">
            <a:avLst/>
          </a:prstGeom>
        </p:spPr>
      </p:pic>
      <p:pic>
        <p:nvPicPr>
          <p:cNvPr hidden="false" id="198" name="Shape 198"/>
          <p:cNvPicPr preferRelativeResize="true"/>
          <p:nvPr isPhoto="false"/>
        </p:nvPicPr>
        <p:blipFill>
          <a:blip r:embed="rId9"/>
          <a:stretch/>
        </p:blipFill>
        <p:spPr>
          <a:xfrm flipH="false" flipV="false" rot="0">
            <a:off x="1381424" y="5673504"/>
            <a:ext cx="1066892" cy="1024217"/>
          </a:xfrm>
          <a:prstGeom prst="rect">
            <a:avLst/>
          </a:prstGeom>
        </p:spPr>
      </p:pic>
      <p:sp>
        <p:nvSpPr>
          <p:cNvPr hidden="false" id="199" name="Shape 199"/>
          <p:cNvSpPr txBox="true"/>
          <p:nvPr isPhoto="false"/>
        </p:nvSpPr>
        <p:spPr>
          <a:xfrm flipH="false" flipV="false" rot="0">
            <a:off x="2527678" y="3979502"/>
            <a:ext cx="5333724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Вилась веревочка, вилась,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две петельки заплелась.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"Что за цифра?" - маму спросим.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Мама нам ответит: "Восемь".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01" name="Shape 201"/>
          <p:cNvPicPr preferRelativeResize="true"/>
          <p:nvPr isPhoto="false"/>
        </p:nvPicPr>
        <p:blipFill>
          <a:blip r:embed="rId10"/>
          <a:stretch/>
        </p:blipFill>
        <p:spPr>
          <a:xfrm flipH="false" flipV="false" rot="0">
            <a:off x="7510153" y="1607058"/>
            <a:ext cx="4608975" cy="4554107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02" name="GroupShape 20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04" name="Shape 20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pic>
        <p:nvPicPr>
          <p:cNvPr hidden="false" id="206" name="Shape 20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237588" y="2184392"/>
            <a:ext cx="816935" cy="1225402"/>
          </a:xfrm>
          <a:prstGeom prst="rect">
            <a:avLst/>
          </a:prstGeom>
        </p:spPr>
      </p:pic>
      <p:pic>
        <p:nvPicPr>
          <p:cNvPr hidden="false" id="208" name="Shape 208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2514" y="3543000"/>
            <a:ext cx="816935" cy="1225402"/>
          </a:xfrm>
          <a:prstGeom prst="rect">
            <a:avLst/>
          </a:prstGeom>
        </p:spPr>
      </p:pic>
      <p:pic>
        <p:nvPicPr>
          <p:cNvPr hidden="false" id="210" name="Shape 210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618892" y="2863696"/>
            <a:ext cx="816935" cy="1225402"/>
          </a:xfrm>
          <a:prstGeom prst="rect">
            <a:avLst/>
          </a:prstGeom>
        </p:spPr>
      </p:pic>
      <p:pic>
        <p:nvPicPr>
          <p:cNvPr hidden="false" id="212" name="Shape 212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2934634" y="2237217"/>
            <a:ext cx="816935" cy="1225402"/>
          </a:xfrm>
          <a:prstGeom prst="rect">
            <a:avLst/>
          </a:prstGeom>
        </p:spPr>
      </p:pic>
      <p:pic>
        <p:nvPicPr>
          <p:cNvPr hidden="false" id="214" name="Shape 214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32866" y="5256419"/>
            <a:ext cx="816935" cy="1225402"/>
          </a:xfrm>
          <a:prstGeom prst="rect">
            <a:avLst/>
          </a:prstGeom>
        </p:spPr>
      </p:pic>
      <p:pic>
        <p:nvPicPr>
          <p:cNvPr hidden="false" id="216" name="Shape 216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1969500" y="1638294"/>
            <a:ext cx="816935" cy="1225402"/>
          </a:xfrm>
          <a:prstGeom prst="rect">
            <a:avLst/>
          </a:prstGeom>
        </p:spPr>
      </p:pic>
      <p:pic>
        <p:nvPicPr>
          <p:cNvPr hidden="false" id="218" name="Shape 218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1559613" y="3672741"/>
            <a:ext cx="816934" cy="1225402"/>
          </a:xfrm>
          <a:prstGeom prst="rect">
            <a:avLst/>
          </a:prstGeom>
        </p:spPr>
      </p:pic>
      <p:pic>
        <p:nvPicPr>
          <p:cNvPr hidden="false" id="220" name="Shape 220"/>
          <p:cNvPicPr preferRelativeResize="true"/>
          <p:nvPr isPhoto="false"/>
        </p:nvPicPr>
        <p:blipFill>
          <a:blip r:embed="rId9"/>
          <a:stretch/>
        </p:blipFill>
        <p:spPr>
          <a:xfrm flipH="false" flipV="false" rot="0">
            <a:off x="953235" y="4390503"/>
            <a:ext cx="816935" cy="1225402"/>
          </a:xfrm>
          <a:prstGeom prst="rect">
            <a:avLst/>
          </a:prstGeom>
        </p:spPr>
      </p:pic>
      <p:pic>
        <p:nvPicPr>
          <p:cNvPr hidden="false" id="222" name="Shape 222"/>
          <p:cNvPicPr preferRelativeResize="true"/>
          <p:nvPr isPhoto="false"/>
        </p:nvPicPr>
        <p:blipFill>
          <a:blip r:embed="rId10"/>
          <a:stretch/>
        </p:blipFill>
        <p:spPr>
          <a:xfrm flipH="false" flipV="false" rot="0">
            <a:off x="2276477" y="2954979"/>
            <a:ext cx="816935" cy="1225402"/>
          </a:xfrm>
          <a:prstGeom prst="rect">
            <a:avLst/>
          </a:prstGeom>
        </p:spPr>
      </p:pic>
      <p:sp>
        <p:nvSpPr>
          <p:cNvPr hidden="false" id="223" name="Shape 223"/>
          <p:cNvSpPr txBox="true"/>
          <p:nvPr isPhoto="false"/>
        </p:nvSpPr>
        <p:spPr>
          <a:xfrm flipH="false" flipV="false" rot="0">
            <a:off x="1968080" y="4818306"/>
            <a:ext cx="5423869" cy="181588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Ветер сильный дул и дул,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Вишенку перевернул.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Цифра шесть, скажи на милость,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2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цифру девять превратилась.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25" name="Shape 225"/>
          <p:cNvPicPr preferRelativeResize="true"/>
          <p:nvPr isPhoto="false"/>
        </p:nvPicPr>
        <p:blipFill>
          <a:blip r:embed="rId11"/>
          <a:stretch/>
        </p:blipFill>
        <p:spPr>
          <a:xfrm flipH="false" flipV="false" rot="0">
            <a:off x="7149371" y="1174957"/>
            <a:ext cx="4791871" cy="4602879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26" name="GroupShape 2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28" name="Shape 22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sp>
        <p:nvSpPr>
          <p:cNvPr hidden="false" id="229" name="Shape 229"/>
          <p:cNvSpPr txBox="true"/>
          <p:nvPr isPhoto="false"/>
        </p:nvSpPr>
        <p:spPr>
          <a:xfrm flipH="false" flipV="false" rot="0">
            <a:off x="1081827" y="3026535"/>
            <a:ext cx="4353059" cy="206210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3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Ноль похож на букву О,</a:t>
            </a:r>
            <a:endParaRPr sz="3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3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не значит ничего.</a:t>
            </a:r>
            <a:endParaRPr sz="3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3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любую цифру враз</a:t>
            </a:r>
            <a:endParaRPr sz="3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3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Увеличит в десять раз.</a:t>
            </a:r>
            <a:endParaRPr sz="3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31" name="Shape 23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6800046" y="1728711"/>
            <a:ext cx="5072312" cy="4657748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2023-01-26T17:06:32Z</dcterms:modified>
</cp:coreProperties>
</file>